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7"/>
  </p:notesMasterIdLst>
  <p:sldIdLst>
    <p:sldId id="365" r:id="rId2"/>
    <p:sldId id="366" r:id="rId3"/>
    <p:sldId id="364" r:id="rId4"/>
    <p:sldId id="367" r:id="rId5"/>
    <p:sldId id="368" r:id="rId6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853"/>
    <a:srgbClr val="A8246E"/>
    <a:srgbClr val="009900"/>
    <a:srgbClr val="006600"/>
    <a:srgbClr val="008000"/>
    <a:srgbClr val="5DFFA6"/>
    <a:srgbClr val="B2C7E0"/>
    <a:srgbClr val="DBE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150" d="100"/>
          <a:sy n="150" d="100"/>
        </p:scale>
        <p:origin x="840" y="34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25.05.2021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25.05.2021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25.05.2021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25.05.2021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25.05.2021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25.05.2021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3.jpeg"/><Relationship Id="rId7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4.jpeg"/><Relationship Id="rId9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3.jpeg"/><Relationship Id="rId7" Type="http://schemas.openxmlformats.org/officeDocument/2006/relationships/image" Target="../media/image2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4.jpeg"/><Relationship Id="rId9" Type="http://schemas.openxmlformats.org/officeDocument/2006/relationships/image" Target="../media/image2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3.jpeg"/><Relationship Id="rId7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4.jpeg"/><Relationship Id="rId9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620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«Открытый урок»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059832" y="1062178"/>
            <a:ext cx="2808312" cy="223224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  В рамках проведения, недели родного языка и 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литературы 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Лилия </a:t>
            </a:r>
            <a:r>
              <a:rPr lang="ru-RU" sz="1400" dirty="0" err="1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4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авилевна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11 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мая провела открытый урок для учителей родного языка. Урок прошел в 8-м классе. Тема 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урока 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Человек 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умирает, песня остается". В задании новой темы использовал элементы метода проблемного поиска. Новые идеи давались на основе имеющихся знаний, предполагалась связь с жизнью. </a:t>
            </a: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445" y="2870550"/>
            <a:ext cx="3280190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8" r="24869"/>
          <a:stretch/>
        </p:blipFill>
        <p:spPr>
          <a:xfrm rot="5400000">
            <a:off x="887362" y="999804"/>
            <a:ext cx="1901281" cy="1876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472" y="833357"/>
            <a:ext cx="2260898" cy="1738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2" r="9972"/>
          <a:stretch/>
        </p:blipFill>
        <p:spPr>
          <a:xfrm rot="5400000">
            <a:off x="593931" y="2482116"/>
            <a:ext cx="2473049" cy="1882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0" r="29000"/>
          <a:stretch/>
        </p:blipFill>
        <p:spPr>
          <a:xfrm rot="5400000">
            <a:off x="6676801" y="2521421"/>
            <a:ext cx="2160240" cy="2260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250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620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«Открытый урок»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059832" y="1062178"/>
            <a:ext cx="2808312" cy="223224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  В рамках проведения, недели родного языка и 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литературы </a:t>
            </a:r>
            <a:r>
              <a:rPr lang="ru-RU" sz="14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Зульфия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Минтагировна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мая провела открытый урок для учителей родного языка. Урок прошел в 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9 А 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классе. Тема 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урока «Деловые бумаги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". 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Формировали 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умения составлять заявление и автобиографию по предложенным образцам</a:t>
            </a: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85" y="3048576"/>
            <a:ext cx="3233411" cy="1490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410" y="3003797"/>
            <a:ext cx="3233409" cy="1490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94" y="1199384"/>
            <a:ext cx="2508336" cy="1156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1"/>
          <a:stretch/>
        </p:blipFill>
        <p:spPr>
          <a:xfrm rot="5400000">
            <a:off x="3736325" y="3191401"/>
            <a:ext cx="2145368" cy="1482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140" y="1199384"/>
            <a:ext cx="2724584" cy="1256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764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620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«Открытый урок»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059832" y="1062178"/>
            <a:ext cx="2808312" cy="223224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  В рамках проведения, недели родного языка и 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литературы </a:t>
            </a:r>
            <a:r>
              <a:rPr lang="ru-RU" sz="1400" dirty="0" err="1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Фирдауса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Хазияхметовна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21 мая провела открытый урок для учителей родного языка. Урок в 6 классе Б был посвящен 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тему “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Местоимение«. На 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этом уроке наряду с традиционными методами и приемами обучения использовались новые педагогические технологии.</a:t>
            </a:r>
            <a:endParaRPr lang="ru-RU" sz="1400" dirty="0" smtClean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14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93637"/>
            <a:ext cx="1872208" cy="2222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879606"/>
            <a:ext cx="1792260" cy="2269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15766"/>
            <a:ext cx="1872208" cy="2387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708576"/>
            <a:ext cx="1792260" cy="2400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1"/>
          <a:stretch/>
        </p:blipFill>
        <p:spPr>
          <a:xfrm>
            <a:off x="3602738" y="2739753"/>
            <a:ext cx="1680125" cy="236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063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620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1600" dirty="0" smtClean="0">
                <a:solidFill>
                  <a:srgbClr val="FF0000"/>
                </a:solidFill>
              </a:rPr>
              <a:t>«</a:t>
            </a:r>
            <a:r>
              <a:rPr lang="ru-RU" sz="1600" dirty="0" err="1" smtClean="0">
                <a:solidFill>
                  <a:srgbClr val="FF0000"/>
                </a:solidFill>
              </a:rPr>
              <a:t>Флешмоб</a:t>
            </a:r>
            <a:r>
              <a:rPr lang="ru-RU" sz="1600" dirty="0" smtClean="0">
                <a:solidFill>
                  <a:srgbClr val="FF0000"/>
                </a:solidFill>
              </a:rPr>
              <a:t>, посвященный </a:t>
            </a:r>
            <a:r>
              <a:rPr lang="ru-RU" sz="1600" dirty="0">
                <a:solidFill>
                  <a:srgbClr val="FF0000"/>
                </a:solidFill>
              </a:rPr>
              <a:t>к</a:t>
            </a:r>
            <a:r>
              <a:rPr lang="ru-RU" sz="1600" dirty="0" smtClean="0">
                <a:solidFill>
                  <a:srgbClr val="FF0000"/>
                </a:solidFill>
              </a:rPr>
              <a:t> году родных языков </a:t>
            </a:r>
            <a:br>
              <a:rPr lang="ru-RU" sz="1600" dirty="0" smtClean="0">
                <a:solidFill>
                  <a:srgbClr val="FF0000"/>
                </a:solidFill>
              </a:rPr>
            </a:br>
            <a:r>
              <a:rPr lang="ru-RU" sz="1600" dirty="0" smtClean="0">
                <a:solidFill>
                  <a:srgbClr val="FF0000"/>
                </a:solidFill>
              </a:rPr>
              <a:t>и народного единства в РТ»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059832" y="1062178"/>
            <a:ext cx="2808312" cy="223224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Ученики 4 – </a:t>
            </a:r>
            <a:r>
              <a:rPr lang="ru-RU" sz="1400" dirty="0" err="1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ых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классов приняли участие в школьном   </a:t>
            </a:r>
            <a:r>
              <a:rPr lang="ru-RU" sz="1400" dirty="0" err="1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флешмобе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. Мы с ребятами решили поддержать акцию и поздравить всех учеников г. Нурлат. Мы носители своей культуры! Мы хранители тепла в наших  сердцах! Мы будущее наших национальностей! Мы те, на кого могут положиться наши друзья.  И мы обещаем!   Сохранить особенность и красоту нашего родного языка!  И передать его нашим! </a:t>
            </a: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917" y="1116794"/>
            <a:ext cx="2338219" cy="2455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989911"/>
            <a:ext cx="4691392" cy="2158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69" y="3003798"/>
            <a:ext cx="2319767" cy="2133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r="25716"/>
          <a:stretch/>
        </p:blipFill>
        <p:spPr>
          <a:xfrm>
            <a:off x="559800" y="1040257"/>
            <a:ext cx="2312464" cy="1963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39" b="31662"/>
          <a:stretch/>
        </p:blipFill>
        <p:spPr>
          <a:xfrm>
            <a:off x="559800" y="2798624"/>
            <a:ext cx="2338219" cy="2350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193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620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1600" dirty="0" smtClean="0">
                <a:solidFill>
                  <a:srgbClr val="FF0000"/>
                </a:solidFill>
              </a:rPr>
              <a:t>«Мини - Сабантуй»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059832" y="1062178"/>
            <a:ext cx="2808312" cy="223224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tt-RU" sz="2000" dirty="0" smtClean="0"/>
              <a:t> </a:t>
            </a:r>
            <a:r>
              <a:rPr lang="ru-RU" sz="2000" dirty="0">
                <a:solidFill>
                  <a:srgbClr val="00B853"/>
                </a:solidFill>
              </a:rPr>
              <a:t>Учителя родного языка и литературы 25.05.2021г. в МАОУ «СОШ № 1» для детей начальных классов устроили мини - Сабантуй.  Учащиеся, приняли активное участие во всех традиционных состязаниях, конкурсах. Праздник удался на славу. Ребята с удовольствием отдохнули.</a:t>
            </a:r>
            <a:r>
              <a:rPr lang="tt-RU" sz="2000" dirty="0" smtClean="0">
                <a:solidFill>
                  <a:srgbClr val="00B853"/>
                </a:solidFill>
              </a:rPr>
              <a:t>  </a:t>
            </a:r>
            <a:endParaRPr lang="ru-RU" sz="2000" dirty="0">
              <a:solidFill>
                <a:srgbClr val="00B853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4"/>
          <a:stretch/>
        </p:blipFill>
        <p:spPr>
          <a:xfrm>
            <a:off x="3176205" y="2986048"/>
            <a:ext cx="1656184" cy="1635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55" y="2919477"/>
            <a:ext cx="2348824" cy="1761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58" y="1042500"/>
            <a:ext cx="2341221" cy="1755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887" y="948583"/>
            <a:ext cx="2449966" cy="1837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1" t="-673" r="-15251" b="673"/>
          <a:stretch/>
        </p:blipFill>
        <p:spPr>
          <a:xfrm>
            <a:off x="4712320" y="2986049"/>
            <a:ext cx="1723984" cy="1635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151" y="2857090"/>
            <a:ext cx="2432007" cy="1824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620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3968</TotalTime>
  <Words>308</Words>
  <Application>Microsoft Office PowerPoint</Application>
  <PresentationFormat>Экран (16:9)</PresentationFormat>
  <Paragraphs>25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2_Тема Office</vt:lpstr>
      <vt:lpstr> «Открытый урок» </vt:lpstr>
      <vt:lpstr> «Открытый урок» </vt:lpstr>
      <vt:lpstr> «Открытый урок» </vt:lpstr>
      <vt:lpstr> «Флешмоб, посвященный к году родных языков  и народного единства в РТ» </vt:lpstr>
      <vt:lpstr> «Мини - Сабантуй»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006</cp:lastModifiedBy>
  <cp:revision>454</cp:revision>
  <cp:lastPrinted>2021-02-01T07:48:05Z</cp:lastPrinted>
  <dcterms:created xsi:type="dcterms:W3CDTF">2015-10-13T08:15:21Z</dcterms:created>
  <dcterms:modified xsi:type="dcterms:W3CDTF">2021-05-25T10:23:26Z</dcterms:modified>
</cp:coreProperties>
</file>